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p:scale>
          <a:sx n="79" d="100"/>
          <a:sy n="79" d="100"/>
        </p:scale>
        <p:origin x="72" y="2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27A902-DA69-4513-AB66-D126D0EE6A93}" type="datetimeFigureOut">
              <a:rPr lang="en-AU" smtClean="0"/>
              <a:t>25/05/2017</a:t>
            </a:fld>
            <a:endParaRPr lang="en-AU"/>
          </a:p>
        </p:txBody>
      </p:sp>
      <p:sp>
        <p:nvSpPr>
          <p:cNvPr id="5" name="Footer Placeholder 4"/>
          <p:cNvSpPr>
            <a:spLocks noGrp="1"/>
          </p:cNvSpPr>
          <p:nvPr>
            <p:ph type="ftr" sz="quarter" idx="11"/>
          </p:nvPr>
        </p:nvSpPr>
        <p:spPr>
          <a:xfrm>
            <a:off x="2416500" y="329307"/>
            <a:ext cx="4973915" cy="309201"/>
          </a:xfrm>
        </p:spPr>
        <p:txBody>
          <a:bodyPr/>
          <a:lstStyle/>
          <a:p>
            <a:endParaRPr lang="en-AU"/>
          </a:p>
        </p:txBody>
      </p:sp>
      <p:sp>
        <p:nvSpPr>
          <p:cNvPr id="6" name="Slide Number Placeholder 5"/>
          <p:cNvSpPr>
            <a:spLocks noGrp="1"/>
          </p:cNvSpPr>
          <p:nvPr>
            <p:ph type="sldNum" sz="quarter" idx="12"/>
          </p:nvPr>
        </p:nvSpPr>
        <p:spPr>
          <a:xfrm>
            <a:off x="1437664" y="798973"/>
            <a:ext cx="811019" cy="503578"/>
          </a:xfrm>
        </p:spPr>
        <p:txBody>
          <a:bodyPr/>
          <a:lstStyle/>
          <a:p>
            <a:fld id="{7390F4F5-5C04-4F82-B90A-BED8AC842927}" type="slidenum">
              <a:rPr lang="en-AU" smtClean="0"/>
              <a:t>‹#›</a:t>
            </a:fld>
            <a:endParaRPr lang="en-AU"/>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51693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27A902-DA69-4513-AB66-D126D0EE6A93}" type="datetimeFigureOut">
              <a:rPr lang="en-AU" smtClean="0"/>
              <a:t>25/05/2017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390F4F5-5C04-4F82-B90A-BED8AC842927}" type="slidenum">
              <a:rPr lang="en-AU" smtClean="0"/>
              <a:t>‹#›</a:t>
            </a:fld>
            <a:endParaRPr lang="en-AU"/>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14094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27A902-DA69-4513-AB66-D126D0EE6A93}" type="datetimeFigureOut">
              <a:rPr lang="en-AU" smtClean="0"/>
              <a:t>25/05/2017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390F4F5-5C04-4F82-B90A-BED8AC842927}" type="slidenum">
              <a:rPr lang="en-AU" smtClean="0"/>
              <a:t>‹#›</a:t>
            </a:fld>
            <a:endParaRPr lang="en-AU"/>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47558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27A902-DA69-4513-AB66-D126D0EE6A93}" type="datetimeFigureOut">
              <a:rPr lang="en-AU" smtClean="0"/>
              <a:t>25/05/2017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390F4F5-5C04-4F82-B90A-BED8AC842927}" type="slidenum">
              <a:rPr lang="en-AU" smtClean="0"/>
              <a:t>‹#›</a:t>
            </a:fld>
            <a:endParaRPr lang="en-AU"/>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84112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D27A902-DA69-4513-AB66-D126D0EE6A93}" type="datetimeFigureOut">
              <a:rPr lang="en-AU" smtClean="0"/>
              <a:t>25/05/2017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390F4F5-5C04-4F82-B90A-BED8AC842927}" type="slidenum">
              <a:rPr lang="en-AU" smtClean="0"/>
              <a:t>‹#›</a:t>
            </a:fld>
            <a:endParaRPr lang="en-AU"/>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40935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27A902-DA69-4513-AB66-D126D0EE6A93}" type="datetimeFigureOut">
              <a:rPr lang="en-AU" smtClean="0"/>
              <a:t>25/05/2017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7390F4F5-5C04-4F82-B90A-BED8AC842927}" type="slidenum">
              <a:rPr lang="en-AU" smtClean="0"/>
              <a:t>‹#›</a:t>
            </a:fld>
            <a:endParaRPr lang="en-AU"/>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86031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D27A902-DA69-4513-AB66-D126D0EE6A93}" type="datetimeFigureOut">
              <a:rPr lang="en-AU" smtClean="0"/>
              <a:t>25/05/2017</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7390F4F5-5C04-4F82-B90A-BED8AC842927}" type="slidenum">
              <a:rPr lang="en-AU" smtClean="0"/>
              <a:t>‹#›</a:t>
            </a:fld>
            <a:endParaRPr lang="en-AU"/>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2615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27A902-DA69-4513-AB66-D126D0EE6A93}" type="datetimeFigureOut">
              <a:rPr lang="en-AU" smtClean="0"/>
              <a:t>25/05/2017</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7390F4F5-5C04-4F82-B90A-BED8AC842927}" type="slidenum">
              <a:rPr lang="en-AU" smtClean="0"/>
              <a:t>‹#›</a:t>
            </a:fld>
            <a:endParaRPr lang="en-AU"/>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713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27A902-DA69-4513-AB66-D126D0EE6A93}" type="datetimeFigureOut">
              <a:rPr lang="en-AU" smtClean="0"/>
              <a:t>25/05/2017</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7390F4F5-5C04-4F82-B90A-BED8AC842927}" type="slidenum">
              <a:rPr lang="en-AU" smtClean="0"/>
              <a:t>‹#›</a:t>
            </a:fld>
            <a:endParaRPr lang="en-AU"/>
          </a:p>
        </p:txBody>
      </p:sp>
    </p:spTree>
    <p:extLst>
      <p:ext uri="{BB962C8B-B14F-4D97-AF65-F5344CB8AC3E}">
        <p14:creationId xmlns:p14="http://schemas.microsoft.com/office/powerpoint/2010/main" val="2898433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D27A902-DA69-4513-AB66-D126D0EE6A93}" type="datetimeFigureOut">
              <a:rPr lang="en-AU" smtClean="0"/>
              <a:t>25/05/2017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7390F4F5-5C04-4F82-B90A-BED8AC842927}" type="slidenum">
              <a:rPr lang="en-AU" smtClean="0"/>
              <a:t>‹#›</a:t>
            </a:fld>
            <a:endParaRPr lang="en-AU"/>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958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2D27A902-DA69-4513-AB66-D126D0EE6A93}" type="datetimeFigureOut">
              <a:rPr lang="en-AU" smtClean="0"/>
              <a:t>25/05/2017</a:t>
            </a:fld>
            <a:endParaRPr lang="en-AU"/>
          </a:p>
        </p:txBody>
      </p:sp>
      <p:sp>
        <p:nvSpPr>
          <p:cNvPr id="6" name="Footer Placeholder 5"/>
          <p:cNvSpPr>
            <a:spLocks noGrp="1"/>
          </p:cNvSpPr>
          <p:nvPr>
            <p:ph type="ftr" sz="quarter" idx="11"/>
          </p:nvPr>
        </p:nvSpPr>
        <p:spPr>
          <a:xfrm>
            <a:off x="1447382" y="318640"/>
            <a:ext cx="5541004" cy="320931"/>
          </a:xfrm>
        </p:spPr>
        <p:txBody>
          <a:bodyPr/>
          <a:lstStyle/>
          <a:p>
            <a:endParaRPr lang="en-AU"/>
          </a:p>
        </p:txBody>
      </p:sp>
      <p:sp>
        <p:nvSpPr>
          <p:cNvPr id="7" name="Slide Number Placeholder 6"/>
          <p:cNvSpPr>
            <a:spLocks noGrp="1"/>
          </p:cNvSpPr>
          <p:nvPr>
            <p:ph type="sldNum" sz="quarter" idx="12"/>
          </p:nvPr>
        </p:nvSpPr>
        <p:spPr/>
        <p:txBody>
          <a:bodyPr/>
          <a:lstStyle/>
          <a:p>
            <a:fld id="{7390F4F5-5C04-4F82-B90A-BED8AC842927}" type="slidenum">
              <a:rPr lang="en-AU" smtClean="0"/>
              <a:t>‹#›</a:t>
            </a:fld>
            <a:endParaRPr lang="en-AU"/>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41999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2D27A902-DA69-4513-AB66-D126D0EE6A93}" type="datetimeFigureOut">
              <a:rPr lang="en-AU" smtClean="0"/>
              <a:t>25/05/2017</a:t>
            </a:fld>
            <a:endParaRPr lang="en-AU"/>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7390F4F5-5C04-4F82-B90A-BED8AC842927}" type="slidenum">
              <a:rPr lang="en-AU" smtClean="0"/>
              <a:t>‹#›</a:t>
            </a:fld>
            <a:endParaRPr lang="en-AU"/>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83469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57698" y="-99547"/>
            <a:ext cx="6422271"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Toby, our handy man!</a:t>
            </a:r>
          </a:p>
        </p:txBody>
      </p:sp>
      <p:pic>
        <p:nvPicPr>
          <p:cNvPr id="8" name="Picture 7" descr="A young boy wearing a helmet&#10;&#10;Description generated with high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9568" y="3717993"/>
            <a:ext cx="3297741" cy="2473306"/>
          </a:xfrm>
          <a:prstGeom prst="rect">
            <a:avLst/>
          </a:prstGeom>
        </p:spPr>
      </p:pic>
      <p:pic>
        <p:nvPicPr>
          <p:cNvPr id="10" name="Picture 9" descr="A person wearing a helmet&#10;&#10;Description generated with very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9568" y="973783"/>
            <a:ext cx="3297741" cy="2473306"/>
          </a:xfrm>
          <a:prstGeom prst="rect">
            <a:avLst/>
          </a:prstGeom>
        </p:spPr>
      </p:pic>
      <p:pic>
        <p:nvPicPr>
          <p:cNvPr id="12" name="Picture 11" descr="A young boy wearing a helmet&#10;&#10;Description generated with very high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8223" y="3717993"/>
            <a:ext cx="3297741" cy="2473306"/>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9210" y="954860"/>
            <a:ext cx="3297741" cy="2473306"/>
          </a:xfrm>
          <a:prstGeom prst="rect">
            <a:avLst/>
          </a:prstGeom>
        </p:spPr>
      </p:pic>
      <p:sp>
        <p:nvSpPr>
          <p:cNvPr id="15" name="TextBox 14"/>
          <p:cNvSpPr txBox="1"/>
          <p:nvPr/>
        </p:nvSpPr>
        <p:spPr>
          <a:xfrm>
            <a:off x="229808" y="734770"/>
            <a:ext cx="4118846" cy="5632311"/>
          </a:xfrm>
          <a:prstGeom prst="rect">
            <a:avLst/>
          </a:prstGeom>
          <a:noFill/>
        </p:spPr>
        <p:txBody>
          <a:bodyPr wrap="square" rtlCol="0">
            <a:spAutoFit/>
          </a:bodyPr>
          <a:lstStyle/>
          <a:p>
            <a:r>
              <a:rPr lang="en-AU" dirty="0"/>
              <a:t>Toby, I love that you come to preschool dressed up in your superhero costumes. It shows me that you’re imaginative and ready to take on a role that transforms you from ordinary to extraordinary. I notice today, you had your hard hat on, a slight change from your superhero theme. You explained that you were a construction worker, then disappeared and turned up again with a drill in your hand! Where did that come from! Playing along, I asked if you could show me how good you were at fixing things with your drill. That’s when you took off, grabbing Aida’s phone and fixing it, you were so much more efficient than Telstra, getting it done within seconds. You then took off again fixing our stove, microwave and kitchen cabinets.</a:t>
            </a:r>
          </a:p>
          <a:p>
            <a:endParaRPr lang="en-AU" dirty="0"/>
          </a:p>
        </p:txBody>
      </p:sp>
    </p:spTree>
    <p:extLst>
      <p:ext uri="{BB962C8B-B14F-4D97-AF65-F5344CB8AC3E}">
        <p14:creationId xmlns:p14="http://schemas.microsoft.com/office/powerpoint/2010/main" val="694359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1314" y="259251"/>
            <a:ext cx="5729160" cy="5909310"/>
          </a:xfrm>
          <a:prstGeom prst="rect">
            <a:avLst/>
          </a:prstGeom>
          <a:noFill/>
        </p:spPr>
        <p:txBody>
          <a:bodyPr wrap="square" rtlCol="0">
            <a:spAutoFit/>
          </a:bodyPr>
          <a:lstStyle/>
          <a:p>
            <a:r>
              <a:rPr lang="en-AU" b="1" u="sng" dirty="0"/>
              <a:t>Analysis of the learning</a:t>
            </a:r>
          </a:p>
          <a:p>
            <a:r>
              <a:rPr lang="en-AU" dirty="0"/>
              <a:t>Toby, if I could bottle up all the enthusiasm, imagination and carefree joy of just being Toby at this point in life, I absolutely would. Early childhood is a magical time in life where imagination and creativity take flight without the barriers and stresses of formal schooling. I truly hope you don’t lose this side to you and that it will continue to flourish throughout your school years. You are such a self assured and confident little boy. You did not speak to anyone during your play and you didn’t need to, so engrossed were you in your world, you had enough confidence to go about your imaginative play, not caring who saw you or who was in your way.</a:t>
            </a:r>
          </a:p>
          <a:p>
            <a:r>
              <a:rPr lang="en-AU" b="1" u="sng" dirty="0"/>
              <a:t>What next?</a:t>
            </a:r>
          </a:p>
          <a:p>
            <a:r>
              <a:rPr lang="en-AU" dirty="0"/>
              <a:t>Since you are always in a costume playing some kind of character, how would you like to make a movie with the </a:t>
            </a:r>
            <a:r>
              <a:rPr lang="en-AU" dirty="0" err="1"/>
              <a:t>Ipads</a:t>
            </a:r>
            <a:r>
              <a:rPr lang="en-AU" dirty="0"/>
              <a:t>. Being so imaginative, I think you would make a good director and actor. Let’s give it a go, it going to be lots of fun!</a:t>
            </a:r>
          </a:p>
          <a:p>
            <a:endParaRPr lang="en-AU" dirty="0"/>
          </a:p>
          <a:p>
            <a:r>
              <a:rPr lang="en-AU" dirty="0"/>
              <a:t>Written by Ms Lien Chai 25/05/2017</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6135" y="1119439"/>
            <a:ext cx="5585246" cy="4188935"/>
          </a:xfrm>
          <a:prstGeom prst="rect">
            <a:avLst/>
          </a:prstGeom>
        </p:spPr>
      </p:pic>
    </p:spTree>
    <p:extLst>
      <p:ext uri="{BB962C8B-B14F-4D97-AF65-F5344CB8AC3E}">
        <p14:creationId xmlns:p14="http://schemas.microsoft.com/office/powerpoint/2010/main" val="4149553772"/>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72</TotalTime>
  <Words>351</Words>
  <Application>Microsoft Office PowerPoint</Application>
  <PresentationFormat>Widescreen</PresentationFormat>
  <Paragraphs>8</Paragraphs>
  <Slides>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vt:i4>
      </vt:variant>
    </vt:vector>
  </HeadingPairs>
  <TitlesOfParts>
    <vt:vector size="5" baseType="lpstr">
      <vt:lpstr>Arial</vt:lpstr>
      <vt:lpstr>Gill Sans MT</vt:lpstr>
      <vt:lpstr>Gallery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Chai, Lien</dc:creator>
  <cp:lastModifiedBy>Chai, Lien</cp:lastModifiedBy>
  <cp:revision>6</cp:revision>
  <dcterms:created xsi:type="dcterms:W3CDTF">2017-05-25T07:55:03Z</dcterms:created>
  <dcterms:modified xsi:type="dcterms:W3CDTF">2017-05-25T09:07:42Z</dcterms:modified>
</cp:coreProperties>
</file>